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81" r:id="rId4"/>
    <p:sldId id="283" r:id="rId5"/>
    <p:sldId id="284" r:id="rId6"/>
    <p:sldId id="272" r:id="rId7"/>
    <p:sldId id="286" r:id="rId8"/>
    <p:sldId id="285" r:id="rId9"/>
    <p:sldId id="287" r:id="rId10"/>
    <p:sldId id="294" r:id="rId11"/>
    <p:sldId id="288" r:id="rId12"/>
    <p:sldId id="293" r:id="rId13"/>
    <p:sldId id="289" r:id="rId14"/>
    <p:sldId id="28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7BD3-E876-4102-9D52-3F30A96F298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80D7F-8DF2-44C5-AB42-9BC881A77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34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443A-824C-4FF2-AEF7-E90767B6266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AEF8-D27F-4FCC-B8CE-DE27ED3BD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78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443A-824C-4FF2-AEF7-E90767B6266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AEF8-D27F-4FCC-B8CE-DE27ED3BD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13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443A-824C-4FF2-AEF7-E90767B6266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AEF8-D27F-4FCC-B8CE-DE27ED3BD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01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443A-824C-4FF2-AEF7-E90767B6266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AEF8-D27F-4FCC-B8CE-DE27ED3BD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64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443A-824C-4FF2-AEF7-E90767B6266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AEF8-D27F-4FCC-B8CE-DE27ED3BD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44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443A-824C-4FF2-AEF7-E90767B6266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AEF8-D27F-4FCC-B8CE-DE27ED3BD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443A-824C-4FF2-AEF7-E90767B6266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AEF8-D27F-4FCC-B8CE-DE27ED3BD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11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443A-824C-4FF2-AEF7-E90767B6266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AEF8-D27F-4FCC-B8CE-DE27ED3BD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45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443A-824C-4FF2-AEF7-E90767B6266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AEF8-D27F-4FCC-B8CE-DE27ED3BD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41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443A-824C-4FF2-AEF7-E90767B6266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AEF8-D27F-4FCC-B8CE-DE27ED3BD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85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443A-824C-4FF2-AEF7-E90767B6266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AEF8-D27F-4FCC-B8CE-DE27ED3BD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4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443A-824C-4FF2-AEF7-E90767B6266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EAEF8-D27F-4FCC-B8CE-DE27ED3BD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63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490" y="5549461"/>
            <a:ext cx="10158248" cy="252246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38703" y="2412125"/>
            <a:ext cx="9144000" cy="252247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869" y="327633"/>
            <a:ext cx="10499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«Ласточка»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1490" y="1214203"/>
            <a:ext cx="1042626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«Матрёшка – русская краса»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/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</a:p>
          <a:p>
            <a:pPr algn="ctr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Судакова Г. П.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Махова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Ю.С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Мысковский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 2021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5987" y="382716"/>
            <a:ext cx="6045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«Матрешка - гармошка»</a:t>
            </a:r>
            <a:endParaRPr 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G:\2 Смешарики средняя г\18 Матрешка\фото Матрешки дети\матрешки-гармошки\429808f2-f35f-4ebb-a70b-5c7e0a94ec2e.jpg"/>
          <p:cNvPicPr>
            <a:picLocks noChangeAspect="1" noChangeArrowheads="1"/>
          </p:cNvPicPr>
          <p:nvPr/>
        </p:nvPicPr>
        <p:blipFill>
          <a:blip r:embed="rId2" cstate="print"/>
          <a:srcRect l="8914" t="4201" r="3176" b="14652"/>
          <a:stretch>
            <a:fillRect/>
          </a:stretch>
        </p:blipFill>
        <p:spPr bwMode="auto">
          <a:xfrm>
            <a:off x="260885" y="1051560"/>
            <a:ext cx="5409145" cy="3744793"/>
          </a:xfrm>
          <a:prstGeom prst="rect">
            <a:avLst/>
          </a:prstGeom>
          <a:noFill/>
        </p:spPr>
      </p:pic>
      <p:pic>
        <p:nvPicPr>
          <p:cNvPr id="30723" name="Picture 3" descr="G:\2 Смешарики средняя г\18 Матрешка\фото Матрешки дети\матрешки-гармошки\5acd2a0e-ef9b-41a2-8cf6-a7c273ddd1ac.jpg"/>
          <p:cNvPicPr>
            <a:picLocks noChangeAspect="1" noChangeArrowheads="1"/>
          </p:cNvPicPr>
          <p:nvPr/>
        </p:nvPicPr>
        <p:blipFill>
          <a:blip r:embed="rId3" cstate="print"/>
          <a:srcRect l="12450" t="4457" r="7593" b="8853"/>
          <a:stretch>
            <a:fillRect/>
          </a:stretch>
        </p:blipFill>
        <p:spPr bwMode="auto">
          <a:xfrm>
            <a:off x="5804105" y="1402080"/>
            <a:ext cx="5884975" cy="4785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230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108" y="382716"/>
            <a:ext cx="4920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«Домик для Матрешки»</a:t>
            </a:r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G:\2 Смешарики средняя г\19 для сайта\конструирование\IMG_20211207_161814.jpg"/>
          <p:cNvPicPr>
            <a:picLocks noChangeAspect="1" noChangeArrowheads="1"/>
          </p:cNvPicPr>
          <p:nvPr/>
        </p:nvPicPr>
        <p:blipFill>
          <a:blip r:embed="rId2" cstate="print"/>
          <a:srcRect b="10925"/>
          <a:stretch>
            <a:fillRect/>
          </a:stretch>
        </p:blipFill>
        <p:spPr bwMode="auto">
          <a:xfrm>
            <a:off x="1874991" y="1063900"/>
            <a:ext cx="8033507" cy="5366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230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4768" y="382716"/>
            <a:ext cx="9947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«Матрешки из фантиков»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Матрешки»</a:t>
            </a:r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 descr="C:\Users\Галина\Downloads\матрешка из фантиков.jpg"/>
          <p:cNvPicPr>
            <a:picLocks noChangeAspect="1" noChangeArrowheads="1"/>
          </p:cNvPicPr>
          <p:nvPr/>
        </p:nvPicPr>
        <p:blipFill>
          <a:blip r:embed="rId2" cstate="print"/>
          <a:srcRect l="11444" r="1804" b="44106"/>
          <a:stretch>
            <a:fillRect/>
          </a:stretch>
        </p:blipFill>
        <p:spPr bwMode="auto">
          <a:xfrm>
            <a:off x="914400" y="1365484"/>
            <a:ext cx="4676931" cy="4015985"/>
          </a:xfrm>
          <a:prstGeom prst="rect">
            <a:avLst/>
          </a:prstGeom>
          <a:noFill/>
        </p:spPr>
      </p:pic>
      <p:pic>
        <p:nvPicPr>
          <p:cNvPr id="1026" name="Picture 2" descr="C:\Users\Галина\Downloads\новогодние матрешки.jpg"/>
          <p:cNvPicPr>
            <a:picLocks noChangeAspect="1" noChangeArrowheads="1"/>
          </p:cNvPicPr>
          <p:nvPr/>
        </p:nvPicPr>
        <p:blipFill>
          <a:blip r:embed="rId3" cstate="print"/>
          <a:srcRect l="16677" r="8513"/>
          <a:stretch>
            <a:fillRect/>
          </a:stretch>
        </p:blipFill>
        <p:spPr bwMode="auto">
          <a:xfrm>
            <a:off x="5966085" y="1259173"/>
            <a:ext cx="5231978" cy="5245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230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7107" y="382716"/>
            <a:ext cx="4562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матрешек</a:t>
            </a:r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 descr="C:\Users\Галина\Downloads\выставка.jpg"/>
          <p:cNvPicPr>
            <a:picLocks noChangeAspect="1" noChangeArrowheads="1"/>
          </p:cNvPicPr>
          <p:nvPr/>
        </p:nvPicPr>
        <p:blipFill>
          <a:blip r:embed="rId2" cstate="print"/>
          <a:srcRect l="2817"/>
          <a:stretch>
            <a:fillRect/>
          </a:stretch>
        </p:blipFill>
        <p:spPr bwMode="auto">
          <a:xfrm>
            <a:off x="2173574" y="1034319"/>
            <a:ext cx="7240249" cy="5587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230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20688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741233"/>
            <a:ext cx="1551586" cy="34841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50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2868" y="500215"/>
            <a:ext cx="1089397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42900" y="832758"/>
            <a:ext cx="11489871" cy="564968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/>
                <a:ea typeface="Calibri"/>
              </a:rPr>
              <a:t/>
            </a:r>
            <a:br>
              <a:rPr lang="ru-RU" sz="4000" dirty="0" smtClean="0">
                <a:latin typeface="Times New Roman"/>
                <a:ea typeface="Calibri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воспитанники средней группы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», воспитатели, родители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3 месяца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Познавательный, групповой, долгосрочный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Times New Roman"/>
                <a:ea typeface="Calibri"/>
              </a:rPr>
              <a:t/>
            </a:r>
            <a:br>
              <a:rPr lang="ru-RU" sz="4000" dirty="0" smtClean="0">
                <a:latin typeface="Times New Roman"/>
                <a:ea typeface="Calibri"/>
              </a:rPr>
            </a:br>
            <a:r>
              <a:rPr lang="ru-RU" sz="4000" dirty="0" smtClean="0">
                <a:latin typeface="Times New Roman"/>
                <a:ea typeface="Calibri"/>
              </a:rPr>
              <a:t/>
            </a:r>
            <a:br>
              <a:rPr lang="ru-RU" sz="4000" dirty="0" smtClean="0">
                <a:latin typeface="Times New Roman"/>
                <a:ea typeface="Calibri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4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2868" y="500215"/>
            <a:ext cx="1089397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8429" y="688498"/>
            <a:ext cx="10515600" cy="7812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9744" y="1792878"/>
            <a:ext cx="11317574" cy="3078926"/>
          </a:xfrm>
        </p:spPr>
        <p:txBody>
          <a:bodyPr>
            <a:normAutofit/>
          </a:bodyPr>
          <a:lstStyle/>
          <a:p>
            <a:pPr marL="342900" indent="-342900"/>
            <a:endParaRPr lang="ru-RU" dirty="0">
              <a:solidFill>
                <a:schemeClr val="tx1"/>
              </a:solidFill>
            </a:endParaRPr>
          </a:p>
          <a:p>
            <a:pPr marL="342900" indent="-342900"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Воспитание интереса к истории России, народному творчеству на примере русской национальной матрёшки.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186392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2868" y="500215"/>
            <a:ext cx="1089397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884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 историей матрёшки и других игрушек народного промысла;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дать знания о матрёшке, о её цветовой гамме;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сенсорные навыки;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увидеть необычное в обычном;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получать радость от увиденного;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освоить некоторые художественные элементы;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поддерживать интерес любознательных детей;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содействовать развитию творческих способностей детей.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92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557" y="261259"/>
            <a:ext cx="1157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«Матрёшка – русская краса»  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алина\Downloads\беседа.jpg"/>
          <p:cNvPicPr>
            <a:picLocks noChangeAspect="1" noChangeArrowheads="1"/>
          </p:cNvPicPr>
          <p:nvPr/>
        </p:nvPicPr>
        <p:blipFill>
          <a:blip r:embed="rId2" cstate="print"/>
          <a:srcRect t="5657" r="4128"/>
          <a:stretch>
            <a:fillRect/>
          </a:stretch>
        </p:blipFill>
        <p:spPr bwMode="auto">
          <a:xfrm>
            <a:off x="2743199" y="1131058"/>
            <a:ext cx="6520722" cy="4812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376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8812" y="350058"/>
            <a:ext cx="5246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«Матрешки и дорожки»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Галина\Downloads\матрешки и дорожки.jpg"/>
          <p:cNvPicPr>
            <a:picLocks noChangeAspect="1" noChangeArrowheads="1"/>
          </p:cNvPicPr>
          <p:nvPr/>
        </p:nvPicPr>
        <p:blipFill>
          <a:blip r:embed="rId2" cstate="print"/>
          <a:srcRect r="9023"/>
          <a:stretch>
            <a:fillRect/>
          </a:stretch>
        </p:blipFill>
        <p:spPr bwMode="auto">
          <a:xfrm>
            <a:off x="2878112" y="1071552"/>
            <a:ext cx="6100997" cy="5028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230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ownloads\играем.jpg"/>
          <p:cNvPicPr>
            <a:picLocks noChangeAspect="1" noChangeArrowheads="1"/>
          </p:cNvPicPr>
          <p:nvPr/>
        </p:nvPicPr>
        <p:blipFill>
          <a:blip r:embed="rId2" cstate="print"/>
          <a:srcRect r="10895" b="5606"/>
          <a:stretch>
            <a:fillRect/>
          </a:stretch>
        </p:blipFill>
        <p:spPr bwMode="auto">
          <a:xfrm>
            <a:off x="659566" y="717750"/>
            <a:ext cx="6760566" cy="5930890"/>
          </a:xfrm>
          <a:prstGeom prst="rect">
            <a:avLst/>
          </a:prstGeom>
          <a:noFill/>
        </p:spPr>
      </p:pic>
      <p:pic>
        <p:nvPicPr>
          <p:cNvPr id="3075" name="Picture 3" descr="C:\Users\Галина\Downloads\смотри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2078" y="2362382"/>
            <a:ext cx="3795839" cy="423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230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8839" y="301072"/>
            <a:ext cx="8499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«Укрась матрешку»</a:t>
            </a:r>
          </a:p>
        </p:txBody>
      </p:sp>
      <p:pic>
        <p:nvPicPr>
          <p:cNvPr id="9217" name="Picture 1" descr="G:\2 Смешарики средняя г\18 Матрешка\фото Матрешки дети\Матрешка\IMG_20211210_095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53" y="979212"/>
            <a:ext cx="4676931" cy="3507698"/>
          </a:xfrm>
          <a:prstGeom prst="rect">
            <a:avLst/>
          </a:prstGeom>
          <a:noFill/>
        </p:spPr>
      </p:pic>
      <p:pic>
        <p:nvPicPr>
          <p:cNvPr id="9218" name="Picture 2" descr="G:\2 Смешарики средняя г\18 Матрешка\фото Матрешки дети\Матрешка\IMG_20211210_100919.jpg"/>
          <p:cNvPicPr>
            <a:picLocks noChangeAspect="1" noChangeArrowheads="1"/>
          </p:cNvPicPr>
          <p:nvPr/>
        </p:nvPicPr>
        <p:blipFill>
          <a:blip r:embed="rId3" cstate="print"/>
          <a:srcRect l="2860" t="22715" r="5966" b="11568"/>
          <a:stretch>
            <a:fillRect/>
          </a:stretch>
        </p:blipFill>
        <p:spPr bwMode="auto">
          <a:xfrm>
            <a:off x="4854462" y="2788171"/>
            <a:ext cx="6987767" cy="377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230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1845" y="382716"/>
            <a:ext cx="6613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«Разноцветные матрешки»</a:t>
            </a:r>
            <a:endParaRPr 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G:\2 Смешарики средняя г\18 Матрешка\фото Матрешки дети\c0defc5b-a0ab-413d-a9bd-d52780b64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366" y="1094282"/>
            <a:ext cx="7245243" cy="5433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2303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152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</vt:lpstr>
      <vt:lpstr> Участники проекта: воспитанники средней группы «Смешарики», воспитатели, родители  Срок реализации: 3 месяца  Тип проекта: Познавательный, групповой, долгосрочный   </vt:lpstr>
      <vt:lpstr>Цель проекта</vt:lpstr>
      <vt:lpstr>Задачи проекта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наглядного моделирования при ознакомлении детей с временными отношениями</dc:title>
  <dc:creator>Gala</dc:creator>
  <cp:lastModifiedBy>Галина</cp:lastModifiedBy>
  <cp:revision>129</cp:revision>
  <dcterms:created xsi:type="dcterms:W3CDTF">2016-02-18T05:48:53Z</dcterms:created>
  <dcterms:modified xsi:type="dcterms:W3CDTF">2022-01-12T09:28:38Z</dcterms:modified>
</cp:coreProperties>
</file>